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lvl1pPr defTabSz="457200">
      <a:defRPr sz="2400">
        <a:latin typeface="Calibri"/>
        <a:ea typeface="Calibri"/>
        <a:cs typeface="Calibri"/>
        <a:sym typeface="Calibri"/>
      </a:defRPr>
    </a:lvl1pPr>
    <a:lvl2pPr indent="457200" defTabSz="457200">
      <a:defRPr sz="2400">
        <a:latin typeface="Calibri"/>
        <a:ea typeface="Calibri"/>
        <a:cs typeface="Calibri"/>
        <a:sym typeface="Calibri"/>
      </a:defRPr>
    </a:lvl2pPr>
    <a:lvl3pPr indent="914400" defTabSz="457200">
      <a:defRPr sz="2400">
        <a:latin typeface="Calibri"/>
        <a:ea typeface="Calibri"/>
        <a:cs typeface="Calibri"/>
        <a:sym typeface="Calibri"/>
      </a:defRPr>
    </a:lvl3pPr>
    <a:lvl4pPr indent="1371600" defTabSz="457200">
      <a:defRPr sz="2400">
        <a:latin typeface="Calibri"/>
        <a:ea typeface="Calibri"/>
        <a:cs typeface="Calibri"/>
        <a:sym typeface="Calibri"/>
      </a:defRPr>
    </a:lvl4pPr>
    <a:lvl5pPr indent="1828800" defTabSz="457200">
      <a:defRPr sz="2400">
        <a:latin typeface="Calibri"/>
        <a:ea typeface="Calibri"/>
        <a:cs typeface="Calibri"/>
        <a:sym typeface="Calibri"/>
      </a:defRPr>
    </a:lvl5pPr>
    <a:lvl6pPr indent="2286000" defTabSz="457200">
      <a:defRPr sz="2400">
        <a:latin typeface="Calibri"/>
        <a:ea typeface="Calibri"/>
        <a:cs typeface="Calibri"/>
        <a:sym typeface="Calibri"/>
      </a:defRPr>
    </a:lvl6pPr>
    <a:lvl7pPr indent="2743200" defTabSz="457200">
      <a:defRPr sz="2400">
        <a:latin typeface="Calibri"/>
        <a:ea typeface="Calibri"/>
        <a:cs typeface="Calibri"/>
        <a:sym typeface="Calibri"/>
      </a:defRPr>
    </a:lvl7pPr>
    <a:lvl8pPr indent="3200400" defTabSz="457200">
      <a:defRPr sz="2400">
        <a:latin typeface="Calibri"/>
        <a:ea typeface="Calibri"/>
        <a:cs typeface="Calibri"/>
        <a:sym typeface="Calibri"/>
      </a:defRPr>
    </a:lvl8pPr>
    <a:lvl9pPr indent="3657600" defTabSz="457200">
      <a:defRPr sz="2400"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6"/>
    <p:restoredTop sz="94649"/>
  </p:normalViewPr>
  <p:slideViewPr>
    <p:cSldViewPr snapToGrid="0" snapToObjects="1">
      <p:cViewPr varScale="1">
        <p:scale>
          <a:sx n="68" d="100"/>
          <a:sy n="68" d="100"/>
        </p:scale>
        <p:origin x="8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This is one of several slides with a Play button baked into the image. Use this slide at the beginning as a cue to play the “Anthem” or “Call to Action” videos. “Anthem” should start the presentation and “Call to Action” should close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This is one of several slides with a Play button baked into the image. Use this slide at the beginning as a cue to play the “Anthem” or “Call to Action” videos. “Anthem” should start the presentation and “Call to Action” should close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This is one of several slides with a Play button baked into the image. Use this slide at the beginning as a cue to play the “Anthem” or “Call to Action” videos. “Anthem” should start the presentation and “Call to Action” should close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This is one of several slides with a Play button baked into the image. Use this slide at the beginning as a cue to play the “Anthem” or “Call to Action” videos. “Anthem” should start the presentation and “Call to Action” should close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Slide with a full image background and overlay text.</a:t>
            </a:r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This is one of several slides with a Play button baked into the image. Use this slide at the beginning as a cue to play the “Anthem” or “Call to Action” videos. “Anthem” should start the presentation and “Call to Action” should close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9428480" y="-1"/>
            <a:ext cx="2926081" cy="910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50239" y="390596"/>
            <a:ext cx="8561495" cy="936300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sz="5600" b="1" cap="all"/>
            </a:lvl1pPr>
          </a:lstStyle>
          <a:p>
            <a:pPr lvl="0">
              <a:defRPr sz="1800" b="0" cap="none"/>
            </a:pPr>
            <a:r>
              <a:rPr sz="56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600"/>
              </a:spcBef>
              <a:defRPr sz="3800"/>
            </a:lvl1pPr>
            <a:lvl2pPr marL="909637" indent="-452437">
              <a:spcBef>
                <a:spcPts val="600"/>
              </a:spcBef>
              <a:defRPr sz="3800"/>
            </a:lvl2pPr>
            <a:lvl3pPr marL="1348739" indent="-434339">
              <a:spcBef>
                <a:spcPts val="600"/>
              </a:spcBef>
              <a:defRPr sz="3800"/>
            </a:lvl3pPr>
            <a:lvl4pPr marL="1854200" indent="-482600">
              <a:spcBef>
                <a:spcPts val="600"/>
              </a:spcBef>
              <a:defRPr sz="3800"/>
            </a:lvl4pPr>
            <a:lvl5pPr marL="2311400" indent="-482600">
              <a:spcBef>
                <a:spcPts val="600"/>
              </a:spcBef>
              <a:defRPr sz="3800"/>
            </a:lvl5pPr>
          </a:lstStyle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50239" y="365241"/>
            <a:ext cx="11704322" cy="167631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50239" y="2041550"/>
            <a:ext cx="5746046" cy="105160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3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3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3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3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3400" b="1"/>
            </a:lvl5pPr>
          </a:lstStyle>
          <a:p>
            <a:pPr lvl="0">
              <a:defRPr sz="1800" b="0"/>
            </a:pPr>
            <a:r>
              <a:rPr sz="3400" b="1"/>
              <a:t>Body Level One</a:t>
            </a:r>
          </a:p>
          <a:p>
            <a:pPr lvl="1">
              <a:defRPr sz="1800" b="0"/>
            </a:pPr>
            <a:r>
              <a:rPr sz="3400" b="1"/>
              <a:t>Body Level Two</a:t>
            </a:r>
          </a:p>
          <a:p>
            <a:pPr lvl="2">
              <a:defRPr sz="1800" b="0"/>
            </a:pPr>
            <a:r>
              <a:rPr sz="3400" b="1"/>
              <a:t>Body Level Three</a:t>
            </a:r>
          </a:p>
          <a:p>
            <a:pPr lvl="3">
              <a:defRPr sz="1800" b="0"/>
            </a:pPr>
            <a:r>
              <a:rPr sz="3400" b="1"/>
              <a:t>Body Level Four</a:t>
            </a:r>
          </a:p>
          <a:p>
            <a:pPr lvl="4">
              <a:defRPr sz="1800" b="0"/>
            </a:pPr>
            <a:r>
              <a:rPr sz="3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50239" y="-1"/>
            <a:ext cx="4278491" cy="2041033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084515" y="388337"/>
            <a:ext cx="7270046" cy="93652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800"/>
            </a:lvl1pPr>
            <a:lvl2pPr marL="0" indent="457200">
              <a:spcBef>
                <a:spcPts val="300"/>
              </a:spcBef>
              <a:buSzTx/>
              <a:buFontTx/>
              <a:buNone/>
              <a:defRPr sz="1800"/>
            </a:lvl2pPr>
            <a:lvl3pPr marL="0" indent="914400">
              <a:spcBef>
                <a:spcPts val="300"/>
              </a:spcBef>
              <a:buSzTx/>
              <a:buFontTx/>
              <a:buNone/>
              <a:defRPr sz="1800"/>
            </a:lvl3pPr>
            <a:lvl4pPr marL="0" indent="1371600">
              <a:spcBef>
                <a:spcPts val="300"/>
              </a:spcBef>
              <a:buSzTx/>
              <a:buFontTx/>
              <a:buNone/>
              <a:defRPr sz="1800"/>
            </a:lvl4pPr>
            <a:lvl5pPr marL="0" indent="1828800">
              <a:spcBef>
                <a:spcPts val="300"/>
              </a:spcBef>
              <a:buSzTx/>
              <a:buFontTx/>
              <a:buNone/>
              <a:defRPr sz="18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457200">
        <a:defRPr sz="6200">
          <a:latin typeface="Calibri"/>
          <a:ea typeface="Calibri"/>
          <a:cs typeface="Calibri"/>
          <a:sym typeface="Calibri"/>
        </a:defRPr>
      </a:lvl1pPr>
      <a:lvl2pPr algn="ctr" defTabSz="457200">
        <a:defRPr sz="6200">
          <a:latin typeface="Calibri"/>
          <a:ea typeface="Calibri"/>
          <a:cs typeface="Calibri"/>
          <a:sym typeface="Calibri"/>
        </a:defRPr>
      </a:lvl2pPr>
      <a:lvl3pPr algn="ctr" defTabSz="457200">
        <a:defRPr sz="6200">
          <a:latin typeface="Calibri"/>
          <a:ea typeface="Calibri"/>
          <a:cs typeface="Calibri"/>
          <a:sym typeface="Calibri"/>
        </a:defRPr>
      </a:lvl3pPr>
      <a:lvl4pPr algn="ctr" defTabSz="457200">
        <a:defRPr sz="6200">
          <a:latin typeface="Calibri"/>
          <a:ea typeface="Calibri"/>
          <a:cs typeface="Calibri"/>
          <a:sym typeface="Calibri"/>
        </a:defRPr>
      </a:lvl4pPr>
      <a:lvl5pPr algn="ctr" defTabSz="457200">
        <a:defRPr sz="6200">
          <a:latin typeface="Calibri"/>
          <a:ea typeface="Calibri"/>
          <a:cs typeface="Calibri"/>
          <a:sym typeface="Calibri"/>
        </a:defRPr>
      </a:lvl5pPr>
      <a:lvl6pPr algn="ctr" defTabSz="457200">
        <a:defRPr sz="6200">
          <a:latin typeface="Calibri"/>
          <a:ea typeface="Calibri"/>
          <a:cs typeface="Calibri"/>
          <a:sym typeface="Calibri"/>
        </a:defRPr>
      </a:lvl6pPr>
      <a:lvl7pPr algn="ctr" defTabSz="457200">
        <a:defRPr sz="6200">
          <a:latin typeface="Calibri"/>
          <a:ea typeface="Calibri"/>
          <a:cs typeface="Calibri"/>
          <a:sym typeface="Calibri"/>
        </a:defRPr>
      </a:lvl7pPr>
      <a:lvl8pPr algn="ctr" defTabSz="457200">
        <a:defRPr sz="6200">
          <a:latin typeface="Calibri"/>
          <a:ea typeface="Calibri"/>
          <a:cs typeface="Calibri"/>
          <a:sym typeface="Calibri"/>
        </a:defRPr>
      </a:lvl8pPr>
      <a:lvl9pPr algn="ctr" defTabSz="45720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1pPr>
      <a:lvl2pPr marL="906235" indent="-449035" defTabSz="457200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2pPr>
      <a:lvl3pPr marL="1333500" indent="-41910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3pPr>
      <a:lvl4pPr marL="1874520" indent="-502920" defTabSz="457200">
        <a:spcBef>
          <a:spcPts val="7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4pPr>
      <a:lvl5pPr marL="2331720" indent="-502920" defTabSz="457200">
        <a:spcBef>
          <a:spcPts val="700"/>
        </a:spcBef>
        <a:buSzPct val="100000"/>
        <a:buFont typeface="Arial"/>
        <a:buChar char="»"/>
        <a:defRPr sz="4400">
          <a:latin typeface="Calibri"/>
          <a:ea typeface="Calibri"/>
          <a:cs typeface="Calibri"/>
          <a:sym typeface="Calibri"/>
        </a:defRPr>
      </a:lvl5pPr>
      <a:lvl6pPr marL="27889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32461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7033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41605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964816" y="5825292"/>
            <a:ext cx="9075168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ctr">
              <a:defRPr sz="1800"/>
            </a:pPr>
            <a:r>
              <a:rPr sz="4400" cap="all" spc="176">
                <a:solidFill>
                  <a:srgbClr val="FFFFFF"/>
                </a:solidFill>
              </a:rPr>
              <a:t>presentation title here</a:t>
            </a:r>
          </a:p>
          <a:p>
            <a:pPr lvl="0" algn="ctr">
              <a:defRPr sz="1800"/>
            </a:pPr>
            <a:r>
              <a:rPr sz="4400" cap="all" spc="176">
                <a:solidFill>
                  <a:srgbClr val="FFFFFF"/>
                </a:solidFill>
              </a:rPr>
              <a:t>second line if needed</a:t>
            </a:r>
          </a:p>
        </p:txBody>
      </p:sp>
      <p:sp>
        <p:nvSpPr>
          <p:cNvPr id="50" name="Shape 50"/>
          <p:cNvSpPr/>
          <p:nvPr/>
        </p:nvSpPr>
        <p:spPr>
          <a:xfrm>
            <a:off x="3567288" y="7703587"/>
            <a:ext cx="5870224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Presenter Name</a:t>
            </a:r>
          </a:p>
        </p:txBody>
      </p:sp>
      <p:pic>
        <p:nvPicPr>
          <p:cNvPr id="51" name="image3.png" descr="UTIA_MM_horizontal_WHITE.png"/>
          <p:cNvPicPr/>
          <p:nvPr/>
        </p:nvPicPr>
        <p:blipFill>
          <a:blip r:embed="rId3">
            <a:extLst/>
          </a:blip>
          <a:srcRect b="18295"/>
          <a:stretch>
            <a:fillRect/>
          </a:stretch>
        </p:blipFill>
        <p:spPr>
          <a:xfrm>
            <a:off x="2144910" y="3311843"/>
            <a:ext cx="8715024" cy="127057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5159022" y="5097207"/>
            <a:ext cx="2686757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 lvl="0">
              <a:defRPr sz="1600">
                <a:latin typeface="+mn-lt"/>
                <a:ea typeface="+mn-ea"/>
                <a:cs typeface="+mn-cs"/>
                <a:sym typeface="Helvetica-Fraction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22.jpg" descr="haslam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7180010" y="1059306"/>
            <a:ext cx="4706966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>
              <a:defRPr sz="1800"/>
            </a:pPr>
            <a:r>
              <a:rPr sz="4400">
                <a:solidFill>
                  <a:srgbClr val="FFFFFF"/>
                </a:solidFill>
              </a:rPr>
              <a:t>Two Line</a:t>
            </a:r>
          </a:p>
          <a:p>
            <a:pPr lvl="0">
              <a:defRPr sz="1800"/>
            </a:pPr>
            <a:r>
              <a:rPr sz="4400">
                <a:solidFill>
                  <a:srgbClr val="FFFFFF"/>
                </a:solidFill>
              </a:rPr>
              <a:t>Headline</a:t>
            </a:r>
          </a:p>
        </p:txBody>
      </p:sp>
      <p:sp>
        <p:nvSpPr>
          <p:cNvPr id="88" name="Shape 88"/>
          <p:cNvSpPr/>
          <p:nvPr/>
        </p:nvSpPr>
        <p:spPr>
          <a:xfrm>
            <a:off x="7180010" y="2961630"/>
            <a:ext cx="5011990" cy="214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Lorem ipsum dolor sit amet, consectetur adipiscing elit. Nunc efficitur magna cursus consectetur congue.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619023" y="3287494"/>
            <a:ext cx="7608711" cy="31786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3" name="UTIA_MM_horizontal_RGB_hashta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1632" y="4389351"/>
            <a:ext cx="5463493" cy="974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1.jpg" descr="IMG_459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131" y="693388"/>
            <a:ext cx="4655539" cy="827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12.jpg" descr="IMG_4590_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2335" y="693388"/>
            <a:ext cx="4655539" cy="8276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13.jpeg" descr="unsplash_527bf5fd7f5f6_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1"/>
            <a:ext cx="14698135" cy="9796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14.jpeg" descr="grass-lawn-meadow-animal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7645" y="-203202"/>
            <a:ext cx="15273869" cy="10182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15.jpg" descr="food-healthy-man-person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9867" y="-158045"/>
            <a:ext cx="15104534" cy="10069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1"/>
          <p:cNvGrpSpPr/>
          <p:nvPr/>
        </p:nvGrpSpPr>
        <p:grpSpPr>
          <a:xfrm>
            <a:off x="-1" y="-3186979"/>
            <a:ext cx="13004802" cy="15104510"/>
            <a:chOff x="0" y="0"/>
            <a:chExt cx="13004800" cy="15104509"/>
          </a:xfrm>
        </p:grpSpPr>
        <p:pic>
          <p:nvPicPr>
            <p:cNvPr id="105" name="image16.jpg" descr="IMG_4590_2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09" y="-1"/>
              <a:ext cx="4334936" cy="7706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image17.jpg" descr="IMG_4590_5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669867" y="-1"/>
              <a:ext cx="4334934" cy="7706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18.jpg" descr="IMG_4590_9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41244" y="873702"/>
              <a:ext cx="4332482" cy="7702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image19.jpg" descr="IMG_4590_8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6528617"/>
              <a:ext cx="4334934" cy="7706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age20.jpg" descr="IMG_4590_6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34934" y="7397958"/>
              <a:ext cx="4334934" cy="7706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image21.jpg" descr="IMG_4590_7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69867" y="6528618"/>
              <a:ext cx="4334934" cy="7706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23.jpeg" descr="field-agriculture-farm-gras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3423" y="-139198"/>
            <a:ext cx="14991646" cy="10005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26.png" descr="BackCover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964816" y="4043855"/>
            <a:ext cx="9075168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>
              <a:defRPr sz="1800"/>
            </a:pPr>
            <a:r>
              <a:rPr sz="4400" cap="all" spc="220">
                <a:solidFill>
                  <a:srgbClr val="FFFFFF"/>
                </a:solidFill>
              </a:rPr>
              <a:t>presentation title</a:t>
            </a:r>
          </a:p>
          <a:p>
            <a:pPr lvl="0">
              <a:defRPr sz="1800"/>
            </a:pPr>
            <a:r>
              <a:rPr sz="4400" cap="all" spc="220">
                <a:solidFill>
                  <a:srgbClr val="FFFFFF"/>
                </a:solidFill>
              </a:rPr>
              <a:t>with a second line</a:t>
            </a:r>
          </a:p>
        </p:txBody>
      </p:sp>
      <p:sp>
        <p:nvSpPr>
          <p:cNvPr id="121" name="Shape 121"/>
          <p:cNvSpPr/>
          <p:nvPr/>
        </p:nvSpPr>
        <p:spPr>
          <a:xfrm>
            <a:off x="1964816" y="5670808"/>
            <a:ext cx="5870224" cy="146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>
              <a:defRPr sz="1800"/>
            </a:pPr>
            <a:r>
              <a:rPr sz="2800">
                <a:solidFill>
                  <a:srgbClr val="FFFFFF"/>
                </a:solidFill>
              </a:rPr>
              <a:t>Presenter Name</a:t>
            </a:r>
          </a:p>
          <a:p>
            <a:pPr lvl="0">
              <a:defRPr sz="1800"/>
            </a:pPr>
            <a:r>
              <a:rPr sz="2800">
                <a:solidFill>
                  <a:srgbClr val="FFFFFF"/>
                </a:solidFill>
              </a:rPr>
              <a:t>Contact Info</a:t>
            </a:r>
          </a:p>
          <a:p>
            <a:pPr lvl="0">
              <a:defRPr sz="1800"/>
            </a:pPr>
            <a:r>
              <a:rPr sz="2800">
                <a:solidFill>
                  <a:srgbClr val="FFFFFF"/>
                </a:solidFill>
              </a:rPr>
              <a:t>Social media info</a:t>
            </a:r>
          </a:p>
        </p:txBody>
      </p:sp>
      <p:pic>
        <p:nvPicPr>
          <p:cNvPr id="122" name="image3.png" descr="UTIA_MM_horizontal_WHI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4087" y="2386914"/>
            <a:ext cx="5209813" cy="92963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964816" y="8501105"/>
            <a:ext cx="4118692" cy="101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tnmagicmoments.com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614862" y="3008280"/>
            <a:ext cx="9075167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400">
                <a:solidFill>
                  <a:srgbClr val="E205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2050A"/>
                </a:solidFill>
              </a:rPr>
              <a:t>Slide Headline</a:t>
            </a:r>
          </a:p>
        </p:txBody>
      </p:sp>
      <p:sp>
        <p:nvSpPr>
          <p:cNvPr id="71" name="Shape 71"/>
          <p:cNvSpPr/>
          <p:nvPr/>
        </p:nvSpPr>
        <p:spPr>
          <a:xfrm>
            <a:off x="1196899" y="4092210"/>
            <a:ext cx="9911092" cy="265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82818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28182"/>
                </a:solidFill>
              </a:rPr>
              <a:t>Lorem ipsum dolor sit amet, consectetur adipiscing elit. Nunc efficitur magna cursus consectetur congue. Nulla ut mauris id nisl vulputate aliquet at a nibh. Quisque ultrices erat nec leo tempor porta. Aenean non odio vitae ligula sodales efficitur. Nulla feugiat arcu non iaculis mollis.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916824" y="772588"/>
            <a:ext cx="9075167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400">
                <a:solidFill>
                  <a:srgbClr val="E205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2050A"/>
                </a:solidFill>
              </a:rPr>
              <a:t>Slide Headline</a:t>
            </a:r>
          </a:p>
        </p:txBody>
      </p:sp>
      <p:sp>
        <p:nvSpPr>
          <p:cNvPr id="74" name="Shape 74"/>
          <p:cNvSpPr/>
          <p:nvPr/>
        </p:nvSpPr>
        <p:spPr>
          <a:xfrm>
            <a:off x="916824" y="1856518"/>
            <a:ext cx="9911092" cy="1135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82818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28182"/>
                </a:solidFill>
              </a:rPr>
              <a:t>Use this as a summary paragraph. consectetur adipiscing elit. Nunc efficitur magna cursus consectetur congue. Nulla ut mauris.</a:t>
            </a:r>
          </a:p>
        </p:txBody>
      </p:sp>
      <p:sp>
        <p:nvSpPr>
          <p:cNvPr id="75" name="Shape 75"/>
          <p:cNvSpPr/>
          <p:nvPr/>
        </p:nvSpPr>
        <p:spPr>
          <a:xfrm>
            <a:off x="916824" y="3206296"/>
            <a:ext cx="5416816" cy="518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 dirty="0">
                <a:solidFill>
                  <a:srgbClr val="828182"/>
                </a:solidFill>
              </a:rPr>
              <a:t>Lorem ipsum dolor sit amet, consectetur adipiscing elit.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 dirty="0">
                <a:solidFill>
                  <a:srgbClr val="828182"/>
                </a:solidFill>
              </a:rPr>
              <a:t>Nunc efficitur magna cursus consectetur congue.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 dirty="0">
                <a:solidFill>
                  <a:srgbClr val="828182"/>
                </a:solidFill>
              </a:rPr>
              <a:t>Nulla ut mauris id nisl vulputate aliquet at a nibh.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 dirty="0">
                <a:solidFill>
                  <a:srgbClr val="828182"/>
                </a:solidFill>
              </a:rPr>
              <a:t>Quisque ultrices erat nec leo tempor porta. Aenean non odio vitae ligula sodales efficitur. Nulla feugiat arcu non iaculis mollis.</a:t>
            </a:r>
          </a:p>
        </p:txBody>
      </p:sp>
      <p:sp>
        <p:nvSpPr>
          <p:cNvPr id="76" name="Shape 76"/>
          <p:cNvSpPr/>
          <p:nvPr/>
        </p:nvSpPr>
        <p:spPr>
          <a:xfrm>
            <a:off x="6671161" y="3206296"/>
            <a:ext cx="5416815" cy="518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>
                <a:solidFill>
                  <a:srgbClr val="828182"/>
                </a:solidFill>
              </a:rPr>
              <a:t>Lorem ipsum dolor sit amet, consectetur adipiscing elit.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>
                <a:solidFill>
                  <a:srgbClr val="828182"/>
                </a:solidFill>
              </a:rPr>
              <a:t>Nunc efficitur magna cursus consectetur congue.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>
                <a:solidFill>
                  <a:srgbClr val="828182"/>
                </a:solidFill>
              </a:rPr>
              <a:t>Nulla ut mauris id nisl vulputate aliquet at a nibh. </a:t>
            </a:r>
          </a:p>
          <a:p>
            <a:pPr marL="228600" lvl="0" indent="-228600">
              <a:lnSpc>
                <a:spcPts val="3900"/>
              </a:lnSpc>
              <a:buSzPct val="75000"/>
              <a:buChar char="•"/>
              <a:defRPr sz="1800"/>
            </a:pPr>
            <a:r>
              <a:rPr sz="2800">
                <a:solidFill>
                  <a:srgbClr val="828182"/>
                </a:solidFill>
              </a:rPr>
              <a:t>Quisque ultrices erat nec leo tempor porta. Aenean non odio vitae ligula sodales efficitur. Nulla feugiat arcu non iaculis mollis.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24.jpeg" descr="nature-field-agriculture-cereals.jpg"/>
          <p:cNvPicPr/>
          <p:nvPr/>
        </p:nvPicPr>
        <p:blipFill>
          <a:blip r:embed="rId2">
            <a:extLst/>
          </a:blip>
          <a:srcRect l="42796"/>
          <a:stretch>
            <a:fillRect/>
          </a:stretch>
        </p:blipFill>
        <p:spPr>
          <a:xfrm>
            <a:off x="-291294" y="1059306"/>
            <a:ext cx="6656379" cy="7768606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7180010" y="1059306"/>
            <a:ext cx="4706966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>
              <a:defRPr sz="1800"/>
            </a:pPr>
            <a:r>
              <a:rPr sz="4400">
                <a:solidFill>
                  <a:srgbClr val="E2050A"/>
                </a:solidFill>
              </a:rPr>
              <a:t>Two Line</a:t>
            </a:r>
          </a:p>
          <a:p>
            <a:pPr lvl="0">
              <a:defRPr sz="1800"/>
            </a:pPr>
            <a:r>
              <a:rPr sz="4400">
                <a:solidFill>
                  <a:srgbClr val="E2050A"/>
                </a:solidFill>
              </a:rPr>
              <a:t>Headline</a:t>
            </a:r>
          </a:p>
        </p:txBody>
      </p:sp>
      <p:sp>
        <p:nvSpPr>
          <p:cNvPr id="80" name="Shape 80"/>
          <p:cNvSpPr/>
          <p:nvPr/>
        </p:nvSpPr>
        <p:spPr>
          <a:xfrm>
            <a:off x="7180010" y="2961630"/>
            <a:ext cx="5011990" cy="518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82818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28182"/>
                </a:solidFill>
              </a:rPr>
              <a:t>Lorem ipsum dolor sit amet, consectetur adipiscing elit. Nunc efficitur magna cursus consectetur congue. Nulla ut mauris id nisl vulputate aliquet at a nibh. Quisque ultrices erat nec leo tempor porta. Aenean non odio vitae ligula sodales efficitur. Nulla feugiat arcu non iaculis mollis.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916824" y="772588"/>
            <a:ext cx="9075167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400">
                <a:solidFill>
                  <a:srgbClr val="E2050A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2050A"/>
                </a:solidFill>
              </a:rPr>
              <a:t>Slide Headline</a:t>
            </a:r>
          </a:p>
        </p:txBody>
      </p:sp>
      <p:sp>
        <p:nvSpPr>
          <p:cNvPr id="83" name="Shape 83"/>
          <p:cNvSpPr/>
          <p:nvPr/>
        </p:nvSpPr>
        <p:spPr>
          <a:xfrm>
            <a:off x="916824" y="1856518"/>
            <a:ext cx="9911092" cy="1135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82818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28182"/>
                </a:solidFill>
              </a:rPr>
              <a:t>Use this as a summary paragraph. consectetur adipiscing elit. Nunc efficitur magna cursus consectetur congue. Nulla ut mauris.</a:t>
            </a:r>
          </a:p>
        </p:txBody>
      </p:sp>
      <p:pic>
        <p:nvPicPr>
          <p:cNvPr id="84" name="image24.jpeg" descr="nature-field-agriculture-cereal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398" y="3609237"/>
            <a:ext cx="11018004" cy="7355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-Fraction"/>
        <a:ea typeface="Helvetica-Fraction"/>
        <a:cs typeface="Helvetica-Fractio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-Fraction"/>
        <a:ea typeface="Helvetica-Fraction"/>
        <a:cs typeface="Helvetica-Fractio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590</Words>
  <Application>Microsoft Macintosh PowerPoint</Application>
  <PresentationFormat>Custom</PresentationFormat>
  <Paragraphs>35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Helvetica Neue</vt:lpstr>
      <vt:lpstr>Helvetica-Fraction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2015-10-23T19:49:43Z</dcterms:modified>
</cp:coreProperties>
</file>